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1" r:id="rId4"/>
    <p:sldId id="262" r:id="rId5"/>
    <p:sldId id="256" r:id="rId6"/>
    <p:sldId id="258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7496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031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1704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9474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843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8690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7545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6626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704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8482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4820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637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1124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6951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2477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6571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22012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2420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59996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7315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07770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459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75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99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031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днс\Desktop\картинки 1\кар 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501008"/>
            <a:ext cx="144016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Кот леопольд из бисера схем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44042">
            <a:off x="302847" y="4883165"/>
            <a:ext cx="2131680" cy="185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днс\Desktop\картинки 1\red-hatochka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0649" y="4575976"/>
            <a:ext cx="1256737" cy="166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Слушать сказку онлайн Баба-Яга.Сказки на ночь Юрий Голышев Алинкин блог.ру.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00816">
            <a:off x="4016861" y="4065162"/>
            <a:ext cx="1698729" cy="2045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1" descr="Сказочные герои для занятий. &quot; ДЕТсад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7575" y="4096240"/>
            <a:ext cx="1331640" cy="198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днс\Desktop\картинки 1\кощей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0899" y="4653136"/>
            <a:ext cx="1224135" cy="176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528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>
            <a:off x="126050" y="620688"/>
            <a:ext cx="3581854" cy="2880319"/>
          </a:xfrm>
          <a:prstGeom prst="triangle">
            <a:avLst/>
          </a:prstGeom>
          <a:solidFill>
            <a:srgbClr val="FFFF00">
              <a:alpha val="8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Кот леопольд из бисера схем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44042">
            <a:off x="1748401" y="2424696"/>
            <a:ext cx="2131680" cy="185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днс\Desktop\картинки 1\red-hatochk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85860"/>
            <a:ext cx="1256737" cy="166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Сказочные герои для занятий. &quot; ДЕТсад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428604"/>
            <a:ext cx="1331640" cy="198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Блок-схема: извлечение 17"/>
          <p:cNvSpPr/>
          <p:nvPr/>
        </p:nvSpPr>
        <p:spPr>
          <a:xfrm>
            <a:off x="5880530" y="635998"/>
            <a:ext cx="3325435" cy="2865009"/>
          </a:xfrm>
          <a:prstGeom prst="flowChartExtract">
            <a:avLst/>
          </a:prstGeom>
          <a:solidFill>
            <a:schemeClr val="accent6">
              <a:lumMod val="5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днс\Desktop\картинки 1\кощей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9865" y="2071678"/>
            <a:ext cx="1224135" cy="176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Слушать сказку онлайн Баба-Яга.Сказки на ночь Юрий Голышев Алинкин блог.ру.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00816">
            <a:off x="5737073" y="1846594"/>
            <a:ext cx="1698729" cy="2045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днс\Desktop\картинки 1\кар 1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4" y="285728"/>
            <a:ext cx="144016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54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142D75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29200"/>
            <a:ext cx="1172728" cy="1224136"/>
          </a:xfrm>
          <a:prstGeom prst="rect">
            <a:avLst/>
          </a:prstGeom>
          <a:noFill/>
          <a:ln w="165100" cmpd="thickThin">
            <a:solidFill>
              <a:srgbClr val="33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8BC5D20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779912" y="5085184"/>
            <a:ext cx="1152128" cy="1205351"/>
          </a:xfrm>
          <a:prstGeom prst="rect">
            <a:avLst/>
          </a:prstGeom>
          <a:noFill/>
          <a:ln w="165100" cmpd="thickThin">
            <a:solidFill>
              <a:srgbClr val="33CCFF"/>
            </a:solidFill>
          </a:ln>
        </p:spPr>
      </p:pic>
      <p:pic>
        <p:nvPicPr>
          <p:cNvPr id="8" name="Picture 7" descr="FFC56C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364088" y="2924944"/>
            <a:ext cx="1152128" cy="1270972"/>
          </a:xfrm>
          <a:noFill/>
          <a:ln w="165100" cmpd="thickThin">
            <a:solidFill>
              <a:srgbClr val="33CCFF"/>
            </a:solidFill>
          </a:ln>
        </p:spPr>
      </p:pic>
      <p:pic>
        <p:nvPicPr>
          <p:cNvPr id="10" name="Picture 7" descr="279A0B7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987824" y="620688"/>
            <a:ext cx="1364599" cy="1368152"/>
          </a:xfrm>
          <a:prstGeom prst="rect">
            <a:avLst/>
          </a:prstGeom>
          <a:noFill/>
          <a:ln w="165100" cmpd="thinThick">
            <a:solidFill>
              <a:srgbClr val="33CCFF"/>
            </a:solidFill>
          </a:ln>
        </p:spPr>
      </p:pic>
      <p:pic>
        <p:nvPicPr>
          <p:cNvPr id="11" name="Picture 8" descr="9CB95EF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907704" y="3140968"/>
            <a:ext cx="1233181" cy="1223342"/>
          </a:xfrm>
          <a:prstGeom prst="rect">
            <a:avLst/>
          </a:prstGeom>
          <a:noFill/>
          <a:ln w="165100" cmpd="thickThin">
            <a:solidFill>
              <a:srgbClr val="33CCFF"/>
            </a:solidFill>
          </a:ln>
        </p:spPr>
      </p:pic>
      <p:pic>
        <p:nvPicPr>
          <p:cNvPr id="12" name="Picture 7" descr="C0B812B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95536" y="1052736"/>
            <a:ext cx="1224632" cy="1254260"/>
          </a:xfrm>
          <a:prstGeom prst="rect">
            <a:avLst/>
          </a:prstGeom>
          <a:noFill/>
          <a:ln w="165100" cmpd="thickThin">
            <a:solidFill>
              <a:srgbClr val="33CCFF"/>
            </a:solidFill>
          </a:ln>
        </p:spPr>
      </p:pic>
      <p:pic>
        <p:nvPicPr>
          <p:cNvPr id="13" name="Picture 8" descr="2F089AD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5580112" y="620688"/>
            <a:ext cx="1224136" cy="1307297"/>
          </a:xfrm>
          <a:prstGeom prst="rect">
            <a:avLst/>
          </a:prstGeom>
          <a:noFill/>
          <a:ln w="152400" cmpd="thickThin">
            <a:solidFill>
              <a:srgbClr val="33CCFF"/>
            </a:solidFill>
          </a:ln>
        </p:spPr>
      </p:pic>
      <p:pic>
        <p:nvPicPr>
          <p:cNvPr id="14" name="Picture 8" descr="D51297CB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801880" flipV="1">
            <a:off x="7092632" y="5013511"/>
            <a:ext cx="1223994" cy="1290335"/>
          </a:xfrm>
          <a:prstGeom prst="rect">
            <a:avLst/>
          </a:prstGeom>
          <a:noFill/>
          <a:ln w="165100" cmpd="thickThin">
            <a:solidFill>
              <a:srgbClr val="33CCFF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3092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>
            <a:off x="126050" y="620688"/>
            <a:ext cx="3581854" cy="2880319"/>
          </a:xfrm>
          <a:prstGeom prst="triangle">
            <a:avLst/>
          </a:prstGeom>
          <a:solidFill>
            <a:srgbClr val="FFFF00">
              <a:alpha val="8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32" name="Picture 8" descr="Кот леопольд из бисера схем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44042">
            <a:off x="2962845" y="4791520"/>
            <a:ext cx="2131680" cy="185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днс\Desktop\картинки 1\red-hatochk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4714884"/>
            <a:ext cx="1256737" cy="166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Сказочные герои для занятий. &quot; ДЕТсад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3643314"/>
            <a:ext cx="1331640" cy="198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Блок-схема: извлечение 17"/>
          <p:cNvSpPr/>
          <p:nvPr/>
        </p:nvSpPr>
        <p:spPr>
          <a:xfrm>
            <a:off x="5880530" y="635998"/>
            <a:ext cx="3325435" cy="2865009"/>
          </a:xfrm>
          <a:prstGeom prst="flowChartExtract">
            <a:avLst/>
          </a:prstGeom>
          <a:solidFill>
            <a:schemeClr val="accent6">
              <a:lumMod val="5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7" name="Picture 3" descr="C:\Users\днс\Desktop\картинки 1\кощей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4357694"/>
            <a:ext cx="1224135" cy="176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Слушать сказку онлайн Баба-Яга.Сказки на ночь Юрий Голышев Алинкин блог.ру.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00816">
            <a:off x="7594460" y="3489667"/>
            <a:ext cx="1698729" cy="2045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днс\Desktop\картинки 1\кар 1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3929066"/>
            <a:ext cx="144016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944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пословицы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88640"/>
            <a:ext cx="6365629" cy="4680520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196348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>
            <a:off x="126050" y="620688"/>
            <a:ext cx="3581854" cy="2880319"/>
          </a:xfrm>
          <a:prstGeom prst="triangle">
            <a:avLst/>
          </a:prstGeom>
          <a:solidFill>
            <a:srgbClr val="FFFF00">
              <a:alpha val="8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32" name="Picture 8" descr="Кот леопольд из бисера схем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44042">
            <a:off x="6606184" y="4639275"/>
            <a:ext cx="2131680" cy="185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днс\Desktop\картинки 1\red-hatochk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298" y="4786322"/>
            <a:ext cx="1256737" cy="166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Сказочные герои для занятий. &quot; ДЕТсад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57628"/>
            <a:ext cx="1331640" cy="198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Блок-схема: извлечение 17"/>
          <p:cNvSpPr/>
          <p:nvPr/>
        </p:nvSpPr>
        <p:spPr>
          <a:xfrm>
            <a:off x="5880530" y="635998"/>
            <a:ext cx="3325435" cy="2865009"/>
          </a:xfrm>
          <a:prstGeom prst="flowChartExtract">
            <a:avLst/>
          </a:prstGeom>
          <a:solidFill>
            <a:schemeClr val="accent6">
              <a:lumMod val="5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7" name="Picture 3" descr="C:\Users\днс\Desktop\картинки 1\кощей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0958" y="4857760"/>
            <a:ext cx="1224135" cy="176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944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L 0.00504 1.48148E-6 C 0.00729 1.48148E-6 0.01007 0.09467 0.01007 0.17176 L 0.01007 0.34375 " pathEditMode="relative" rAng="0" ptsTypes="FfFF">
                                      <p:cBhvr>
                                        <p:cTn id="9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0.28577 -3.7037E-7 C 0.41407 -3.7037E-7 0.5717 0.15232 0.5717 0.27616 L 0.5717 0.55232 " pathEditMode="relative" rAng="0" ptsTypes="FfFF">
                                      <p:cBhvr>
                                        <p:cTn id="12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76" y="2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Тема Office</vt:lpstr>
      <vt:lpstr>1_Тема Office</vt:lpstr>
      <vt:lpstr>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Пользователь</cp:lastModifiedBy>
  <cp:revision>41</cp:revision>
  <dcterms:created xsi:type="dcterms:W3CDTF">2015-01-14T18:54:05Z</dcterms:created>
  <dcterms:modified xsi:type="dcterms:W3CDTF">2015-01-21T16:32:35Z</dcterms:modified>
</cp:coreProperties>
</file>